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29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639407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824536" cy="161582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30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ч. 29 апреля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30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северный, северо-восточный 9-14 м/с. Температура воздуха ночью 7-9, днем 20-22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01 мая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30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мая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8-10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апреля, ночью 01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21054</TotalTime>
  <Words>629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8354</cp:revision>
  <cp:lastPrinted>2021-07-01T03:56:27Z</cp:lastPrinted>
  <dcterms:created xsi:type="dcterms:W3CDTF">2018-03-27T06:03:00Z</dcterms:created>
  <dcterms:modified xsi:type="dcterms:W3CDTF">2026-04-29T06:27:15Z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